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14" autoAdjust="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FF14BF-90FD-4153-917C-C273A1FFA0B8}" type="datetimeFigureOut">
              <a:rPr lang="sv-SE" smtClean="0"/>
              <a:t>2014-03-24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3C0E3F-4CEB-49E0-8689-094334FA29C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Verbos</a:t>
            </a:r>
            <a:r>
              <a:rPr lang="sv-SE" dirty="0" smtClean="0"/>
              <a:t> </a:t>
            </a:r>
            <a:r>
              <a:rPr lang="sv-SE" dirty="0" err="1" smtClean="0"/>
              <a:t>Gustar</a:t>
            </a:r>
            <a:r>
              <a:rPr lang="sv-SE" dirty="0" smtClean="0"/>
              <a:t> y </a:t>
            </a:r>
            <a:r>
              <a:rPr lang="sv-SE" dirty="0" err="1" smtClean="0"/>
              <a:t>jugar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gusta</a:t>
            </a:r>
            <a:r>
              <a:rPr lang="sv-SE" dirty="0" smtClean="0"/>
              <a:t> el </a:t>
            </a:r>
            <a:r>
              <a:rPr lang="sv-SE" dirty="0" err="1" smtClean="0"/>
              <a:t>fútbol</a:t>
            </a:r>
            <a:r>
              <a:rPr lang="sv-SE" dirty="0" smtClean="0"/>
              <a:t>      </a:t>
            </a:r>
            <a:r>
              <a:rPr lang="sv-SE" dirty="0" err="1" smtClean="0"/>
              <a:t>Yo</a:t>
            </a:r>
            <a:r>
              <a:rPr lang="sv-SE" dirty="0" smtClean="0"/>
              <a:t> </a:t>
            </a:r>
            <a:r>
              <a:rPr lang="sv-SE" dirty="0" err="1" smtClean="0"/>
              <a:t>juego</a:t>
            </a:r>
            <a:r>
              <a:rPr lang="sv-SE" dirty="0" smtClean="0"/>
              <a:t> al </a:t>
            </a:r>
            <a:r>
              <a:rPr lang="sv-SE" dirty="0" err="1" smtClean="0"/>
              <a:t>fútbol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23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gusta</a:t>
            </a:r>
            <a:r>
              <a:rPr lang="sv-SE" dirty="0" smtClean="0"/>
              <a:t> </a:t>
            </a:r>
            <a:r>
              <a:rPr lang="sv-SE" dirty="0" err="1" smtClean="0"/>
              <a:t>esquiar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472607" cy="3168352"/>
          </a:xfrm>
        </p:spPr>
      </p:pic>
    </p:spTree>
    <p:extLst>
      <p:ext uri="{BB962C8B-B14F-4D97-AF65-F5344CB8AC3E}">
        <p14:creationId xmlns:p14="http://schemas.microsoft.com/office/powerpoint/2010/main" val="5524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Yo</a:t>
            </a:r>
            <a:r>
              <a:rPr lang="sv-SE" dirty="0" smtClean="0"/>
              <a:t> </a:t>
            </a:r>
            <a:r>
              <a:rPr lang="sv-SE" dirty="0" err="1" smtClean="0"/>
              <a:t>juego</a:t>
            </a:r>
            <a:r>
              <a:rPr lang="sv-SE" dirty="0" smtClean="0"/>
              <a:t> al </a:t>
            </a:r>
            <a:r>
              <a:rPr lang="sv-SE" dirty="0" err="1" smtClean="0"/>
              <a:t>fútbol</a:t>
            </a:r>
            <a:r>
              <a:rPr lang="sv-SE" dirty="0" smtClean="0"/>
              <a:t>. </a:t>
            </a:r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gusta</a:t>
            </a:r>
            <a:r>
              <a:rPr lang="sv-SE" dirty="0" smtClean="0"/>
              <a:t> el </a:t>
            </a:r>
            <a:r>
              <a:rPr lang="sv-SE" dirty="0" err="1" smtClean="0"/>
              <a:t>fútbol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9"/>
            <a:ext cx="6480719" cy="4392488"/>
          </a:xfrm>
        </p:spPr>
      </p:pic>
    </p:spTree>
    <p:extLst>
      <p:ext uri="{BB962C8B-B14F-4D97-AF65-F5344CB8AC3E}">
        <p14:creationId xmlns:p14="http://schemas.microsoft.com/office/powerpoint/2010/main" val="40875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Nosotros </a:t>
            </a:r>
            <a:r>
              <a:rPr lang="sv-SE" dirty="0" err="1" smtClean="0"/>
              <a:t>jugamos</a:t>
            </a:r>
            <a:r>
              <a:rPr lang="sv-SE" dirty="0" smtClean="0"/>
              <a:t> al </a:t>
            </a:r>
            <a:r>
              <a:rPr lang="sv-SE" dirty="0" err="1" smtClean="0"/>
              <a:t>tenis</a:t>
            </a:r>
            <a:r>
              <a:rPr lang="sv-SE" dirty="0" smtClean="0"/>
              <a:t> de </a:t>
            </a:r>
            <a:r>
              <a:rPr lang="sv-SE" dirty="0" err="1" smtClean="0"/>
              <a:t>mesa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912767" cy="4608512"/>
          </a:xfrm>
        </p:spPr>
      </p:pic>
    </p:spTree>
    <p:extLst>
      <p:ext uri="{BB962C8B-B14F-4D97-AF65-F5344CB8AC3E}">
        <p14:creationId xmlns:p14="http://schemas.microsoft.com/office/powerpoint/2010/main" val="25822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Jugamos</a:t>
            </a:r>
            <a:r>
              <a:rPr lang="sv-SE" dirty="0" smtClean="0"/>
              <a:t> al </a:t>
            </a:r>
            <a:r>
              <a:rPr lang="sv-SE" dirty="0" err="1" smtClean="0"/>
              <a:t>balonmano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7344816" cy="3665959"/>
          </a:xfrm>
        </p:spPr>
      </p:pic>
    </p:spTree>
    <p:extLst>
      <p:ext uri="{BB962C8B-B14F-4D97-AF65-F5344CB8AC3E}">
        <p14:creationId xmlns:p14="http://schemas.microsoft.com/office/powerpoint/2010/main" val="7346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gusta</a:t>
            </a:r>
            <a:r>
              <a:rPr lang="sv-SE" dirty="0" smtClean="0"/>
              <a:t> </a:t>
            </a:r>
            <a:r>
              <a:rPr lang="sv-SE" dirty="0" err="1" smtClean="0"/>
              <a:t>nadar</a:t>
            </a:r>
            <a:r>
              <a:rPr lang="sv-SE" dirty="0" smtClean="0"/>
              <a:t> 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916832"/>
            <a:ext cx="6048672" cy="4176464"/>
          </a:xfrm>
        </p:spPr>
      </p:pic>
    </p:spTree>
    <p:extLst>
      <p:ext uri="{BB962C8B-B14F-4D97-AF65-F5344CB8AC3E}">
        <p14:creationId xmlns:p14="http://schemas.microsoft.com/office/powerpoint/2010/main" val="40617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Ellos </a:t>
            </a:r>
            <a:r>
              <a:rPr lang="sv-SE" dirty="0" err="1" smtClean="0"/>
              <a:t>juegan</a:t>
            </a:r>
            <a:r>
              <a:rPr lang="sv-SE" dirty="0" smtClean="0"/>
              <a:t> al </a:t>
            </a:r>
            <a:r>
              <a:rPr lang="sv-SE" dirty="0" err="1" smtClean="0"/>
              <a:t>boleibol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488832" cy="3992240"/>
          </a:xfrm>
        </p:spPr>
      </p:pic>
    </p:spTree>
    <p:extLst>
      <p:ext uri="{BB962C8B-B14F-4D97-AF65-F5344CB8AC3E}">
        <p14:creationId xmlns:p14="http://schemas.microsoft.com/office/powerpoint/2010/main" val="25964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Él</a:t>
            </a:r>
            <a:r>
              <a:rPr lang="sv-SE" dirty="0" smtClean="0"/>
              <a:t> </a:t>
            </a:r>
            <a:r>
              <a:rPr lang="sv-SE" dirty="0" err="1" smtClean="0"/>
              <a:t>juega</a:t>
            </a:r>
            <a:r>
              <a:rPr lang="sv-SE" dirty="0" smtClean="0"/>
              <a:t> al </a:t>
            </a:r>
            <a:r>
              <a:rPr lang="sv-SE" dirty="0" err="1" smtClean="0"/>
              <a:t>tenis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36912"/>
            <a:ext cx="5472608" cy="3240359"/>
          </a:xfrm>
        </p:spPr>
      </p:pic>
    </p:spTree>
    <p:extLst>
      <p:ext uri="{BB962C8B-B14F-4D97-AF65-F5344CB8AC3E}">
        <p14:creationId xmlns:p14="http://schemas.microsoft.com/office/powerpoint/2010/main" val="23038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Ellos </a:t>
            </a:r>
            <a:r>
              <a:rPr lang="sv-SE" dirty="0" err="1" smtClean="0"/>
              <a:t>juegan</a:t>
            </a:r>
            <a:r>
              <a:rPr lang="sv-SE" dirty="0" smtClean="0"/>
              <a:t> al bandy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6876256" cy="3411463"/>
          </a:xfrm>
        </p:spPr>
      </p:pic>
    </p:spTree>
    <p:extLst>
      <p:ext uri="{BB962C8B-B14F-4D97-AF65-F5344CB8AC3E}">
        <p14:creationId xmlns:p14="http://schemas.microsoft.com/office/powerpoint/2010/main" val="1975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gusta</a:t>
            </a:r>
            <a:r>
              <a:rPr lang="sv-SE" dirty="0" smtClean="0"/>
              <a:t> el </a:t>
            </a:r>
            <a:r>
              <a:rPr lang="sv-SE" dirty="0" err="1" smtClean="0"/>
              <a:t>ciclismo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48880"/>
            <a:ext cx="6336704" cy="3672408"/>
          </a:xfrm>
        </p:spPr>
      </p:pic>
    </p:spTree>
    <p:extLst>
      <p:ext uri="{BB962C8B-B14F-4D97-AF65-F5344CB8AC3E}">
        <p14:creationId xmlns:p14="http://schemas.microsoft.com/office/powerpoint/2010/main" val="6565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Vår</Template>
  <TotalTime>14</TotalTime>
  <Words>52</Words>
  <Application>Microsoft Office PowerPoint</Application>
  <PresentationFormat>Bildspel på skärmen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Spring</vt:lpstr>
      <vt:lpstr>Verbos Gustar y jugar</vt:lpstr>
      <vt:lpstr>Yo juego al fútbol. Me gusta el fútbol</vt:lpstr>
      <vt:lpstr>Nosotros jugamos al tenis de mesa</vt:lpstr>
      <vt:lpstr>Jugamos al balonmano</vt:lpstr>
      <vt:lpstr>Me gusta nadar  </vt:lpstr>
      <vt:lpstr>Ellos juegan al boleibol</vt:lpstr>
      <vt:lpstr>Él juega al tenis</vt:lpstr>
      <vt:lpstr>Ellos juegan al bandy</vt:lpstr>
      <vt:lpstr>Me gusta el ciclismo </vt:lpstr>
      <vt:lpstr>Me gusta esquiar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Gustar y jugar</dc:title>
  <dc:creator>Erika</dc:creator>
  <cp:lastModifiedBy>Erika</cp:lastModifiedBy>
  <cp:revision>3</cp:revision>
  <dcterms:created xsi:type="dcterms:W3CDTF">2014-03-24T10:00:36Z</dcterms:created>
  <dcterms:modified xsi:type="dcterms:W3CDTF">2014-03-24T10:16:23Z</dcterms:modified>
</cp:coreProperties>
</file>