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3" r:id="rId9"/>
    <p:sldId id="266" r:id="rId10"/>
    <p:sldId id="25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3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91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203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4292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461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308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25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8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4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7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2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3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8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8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00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Las </a:t>
            </a:r>
            <a:r>
              <a:rPr lang="sv-SE" dirty="0" err="1" smtClean="0"/>
              <a:t>partes</a:t>
            </a:r>
            <a:r>
              <a:rPr lang="sv-SE" dirty="0" smtClean="0"/>
              <a:t> de la </a:t>
            </a:r>
            <a:r>
              <a:rPr lang="sv-SE" dirty="0" err="1" smtClean="0"/>
              <a:t>casa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 smtClean="0"/>
              <a:t>Bienvenidos</a:t>
            </a:r>
            <a:r>
              <a:rPr lang="sv-SE" dirty="0" smtClean="0"/>
              <a:t> a la </a:t>
            </a:r>
            <a:r>
              <a:rPr lang="sv-SE" dirty="0" err="1" smtClean="0"/>
              <a:t>casa</a:t>
            </a:r>
            <a:r>
              <a:rPr lang="sv-SE" dirty="0" smtClean="0"/>
              <a:t> de los Simpson</a:t>
            </a:r>
            <a:endParaRPr lang="sv-SE" dirty="0"/>
          </a:p>
        </p:txBody>
      </p:sp>
      <p:pic>
        <p:nvPicPr>
          <p:cNvPr id="4" name="Kiko-Rivera---As--soy-yo--Audi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5700" y="2064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 </a:t>
            </a:r>
            <a:r>
              <a:rPr lang="sv-SE" dirty="0" err="1" smtClean="0"/>
              <a:t>dormitorio</a:t>
            </a:r>
            <a:r>
              <a:rPr lang="sv-SE" dirty="0" smtClean="0"/>
              <a:t> de Barth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88" y="2174487"/>
            <a:ext cx="4711390" cy="3980985"/>
          </a:xfrm>
        </p:spPr>
      </p:pic>
    </p:spTree>
    <p:extLst>
      <p:ext uri="{BB962C8B-B14F-4D97-AF65-F5344CB8AC3E}">
        <p14:creationId xmlns:p14="http://schemas.microsoft.com/office/powerpoint/2010/main" val="33907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¿</a:t>
            </a:r>
            <a:r>
              <a:rPr lang="sv-SE" dirty="0" err="1" smtClean="0"/>
              <a:t>Dónde</a:t>
            </a:r>
            <a:r>
              <a:rPr lang="sv-SE" dirty="0" smtClean="0"/>
              <a:t> </a:t>
            </a:r>
            <a:r>
              <a:rPr lang="sv-SE" dirty="0" err="1" smtClean="0"/>
              <a:t>está</a:t>
            </a:r>
            <a:r>
              <a:rPr lang="sv-SE" dirty="0" smtClean="0"/>
              <a:t> Barth? </a:t>
            </a:r>
            <a:r>
              <a:rPr lang="sv-SE" dirty="0" err="1" smtClean="0"/>
              <a:t>Está</a:t>
            </a:r>
            <a:r>
              <a:rPr lang="sv-SE" dirty="0" smtClean="0"/>
              <a:t> en </a:t>
            </a:r>
            <a:r>
              <a:rPr lang="sv-SE" dirty="0" err="1" smtClean="0"/>
              <a:t>su</a:t>
            </a:r>
            <a:r>
              <a:rPr lang="sv-SE" dirty="0" smtClean="0"/>
              <a:t> </a:t>
            </a:r>
            <a:r>
              <a:rPr lang="sv-SE" dirty="0" err="1" smtClean="0"/>
              <a:t>dormitorio</a:t>
            </a:r>
            <a:r>
              <a:rPr lang="sv-SE" dirty="0" smtClean="0"/>
              <a:t>./</a:t>
            </a:r>
            <a:r>
              <a:rPr lang="sv-SE" dirty="0" err="1" smtClean="0"/>
              <a:t>Está</a:t>
            </a:r>
            <a:r>
              <a:rPr lang="sv-SE" dirty="0" smtClean="0"/>
              <a:t> en </a:t>
            </a:r>
            <a:r>
              <a:rPr lang="sv-SE" dirty="0" err="1" smtClean="0"/>
              <a:t>su</a:t>
            </a:r>
            <a:r>
              <a:rPr lang="sv-SE" dirty="0" smtClean="0"/>
              <a:t> </a:t>
            </a:r>
            <a:r>
              <a:rPr lang="sv-SE" dirty="0" err="1" smtClean="0"/>
              <a:t>habitación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81" y="1918010"/>
            <a:ext cx="5006897" cy="3456878"/>
          </a:xfrm>
        </p:spPr>
      </p:pic>
    </p:spTree>
    <p:extLst>
      <p:ext uri="{BB962C8B-B14F-4D97-AF65-F5344CB8AC3E}">
        <p14:creationId xmlns:p14="http://schemas.microsoft.com/office/powerpoint/2010/main" val="30606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Esta</a:t>
            </a:r>
            <a:r>
              <a:rPr lang="sv-SE" dirty="0" smtClean="0"/>
              <a:t> </a:t>
            </a:r>
            <a:r>
              <a:rPr lang="sv-SE" dirty="0" err="1" smtClean="0"/>
              <a:t>es</a:t>
            </a:r>
            <a:r>
              <a:rPr lang="sv-SE" dirty="0" smtClean="0"/>
              <a:t> mi </a:t>
            </a:r>
            <a:r>
              <a:rPr lang="sv-SE" dirty="0" err="1" smtClean="0"/>
              <a:t>casa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2721769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4053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Esta</a:t>
            </a:r>
            <a:r>
              <a:rPr lang="sv-SE" dirty="0" smtClean="0"/>
              <a:t> </a:t>
            </a:r>
            <a:r>
              <a:rPr lang="sv-SE" dirty="0" err="1" smtClean="0"/>
              <a:t>es</a:t>
            </a:r>
            <a:r>
              <a:rPr lang="sv-SE" dirty="0" smtClean="0"/>
              <a:t> la </a:t>
            </a:r>
            <a:r>
              <a:rPr lang="sv-SE" dirty="0" err="1" smtClean="0"/>
              <a:t>casa</a:t>
            </a:r>
            <a:r>
              <a:rPr lang="sv-SE" dirty="0" smtClean="0"/>
              <a:t> de los Simpson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871175"/>
            <a:ext cx="5334000" cy="2686050"/>
          </a:xfrm>
        </p:spPr>
      </p:pic>
    </p:spTree>
    <p:extLst>
      <p:ext uri="{BB962C8B-B14F-4D97-AF65-F5344CB8AC3E}">
        <p14:creationId xmlns:p14="http://schemas.microsoft.com/office/powerpoint/2010/main" val="32815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Esta</a:t>
            </a:r>
            <a:r>
              <a:rPr lang="sv-SE" dirty="0" smtClean="0"/>
              <a:t> </a:t>
            </a:r>
            <a:r>
              <a:rPr lang="sv-SE" dirty="0" err="1" smtClean="0"/>
              <a:t>es</a:t>
            </a:r>
            <a:r>
              <a:rPr lang="sv-SE" dirty="0" smtClean="0"/>
              <a:t> la </a:t>
            </a:r>
            <a:r>
              <a:rPr lang="sv-SE" dirty="0" err="1" smtClean="0">
                <a:solidFill>
                  <a:srgbClr val="FF0000"/>
                </a:solidFill>
              </a:rPr>
              <a:t>cocina</a:t>
            </a:r>
            <a:r>
              <a:rPr lang="sv-SE" dirty="0" smtClean="0"/>
              <a:t> de los Simpson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51" y="2153113"/>
            <a:ext cx="5137033" cy="3833017"/>
          </a:xfrm>
        </p:spPr>
      </p:pic>
    </p:spTree>
    <p:extLst>
      <p:ext uri="{BB962C8B-B14F-4D97-AF65-F5344CB8AC3E}">
        <p14:creationId xmlns:p14="http://schemas.microsoft.com/office/powerpoint/2010/main" val="22463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 </a:t>
            </a:r>
            <a:r>
              <a:rPr lang="sv-SE" dirty="0" err="1" smtClean="0"/>
              <a:t>cuarto</a:t>
            </a:r>
            <a:r>
              <a:rPr lang="sv-SE" dirty="0" smtClean="0"/>
              <a:t> de </a:t>
            </a:r>
            <a:r>
              <a:rPr lang="sv-SE" dirty="0" err="1" smtClean="0"/>
              <a:t>estar</a:t>
            </a:r>
            <a:r>
              <a:rPr lang="sv-SE" dirty="0" smtClean="0"/>
              <a:t>/la sala/el </a:t>
            </a:r>
            <a:r>
              <a:rPr lang="sv-SE" dirty="0" err="1" smtClean="0"/>
              <a:t>salón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37" y="2322413"/>
            <a:ext cx="5114510" cy="3030172"/>
          </a:xfrm>
        </p:spPr>
      </p:pic>
    </p:spTree>
    <p:extLst>
      <p:ext uri="{BB962C8B-B14F-4D97-AF65-F5344CB8AC3E}">
        <p14:creationId xmlns:p14="http://schemas.microsoft.com/office/powerpoint/2010/main" val="30936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 </a:t>
            </a:r>
            <a:r>
              <a:rPr lang="sv-SE" dirty="0" err="1" smtClean="0"/>
              <a:t>dormitorio</a:t>
            </a:r>
            <a:r>
              <a:rPr lang="sv-SE" dirty="0" smtClean="0"/>
              <a:t> de </a:t>
            </a:r>
            <a:r>
              <a:rPr lang="sv-SE" dirty="0" err="1" smtClean="0"/>
              <a:t>Homero</a:t>
            </a:r>
            <a:r>
              <a:rPr lang="sv-SE" dirty="0" smtClean="0"/>
              <a:t> Homeros sovrum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6" y="2588012"/>
            <a:ext cx="3495869" cy="2608456"/>
          </a:xfrm>
        </p:spPr>
      </p:pic>
    </p:spTree>
    <p:extLst>
      <p:ext uri="{BB962C8B-B14F-4D97-AF65-F5344CB8AC3E}">
        <p14:creationId xmlns:p14="http://schemas.microsoft.com/office/powerpoint/2010/main" val="4699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 </a:t>
            </a:r>
            <a:r>
              <a:rPr lang="sv-SE" dirty="0" err="1" smtClean="0"/>
              <a:t>comedor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10" y="2103121"/>
            <a:ext cx="5920740" cy="3851910"/>
          </a:xfrm>
        </p:spPr>
      </p:pic>
    </p:spTree>
    <p:extLst>
      <p:ext uri="{BB962C8B-B14F-4D97-AF65-F5344CB8AC3E}">
        <p14:creationId xmlns:p14="http://schemas.microsoft.com/office/powerpoint/2010/main" val="23227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 </a:t>
            </a:r>
            <a:r>
              <a:rPr lang="sv-SE" dirty="0" err="1" smtClean="0"/>
              <a:t>dormitorio</a:t>
            </a:r>
            <a:r>
              <a:rPr lang="sv-SE" dirty="0" smtClean="0"/>
              <a:t>/la </a:t>
            </a:r>
            <a:r>
              <a:rPr lang="sv-SE" dirty="0" err="1" smtClean="0"/>
              <a:t>habitación</a:t>
            </a:r>
            <a:r>
              <a:rPr lang="sv-SE" dirty="0" smtClean="0"/>
              <a:t> </a:t>
            </a:r>
            <a:r>
              <a:rPr lang="sv-SE" dirty="0" smtClean="0"/>
              <a:t>sovrummet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88" y="2265469"/>
            <a:ext cx="3342075" cy="2506556"/>
          </a:xfrm>
        </p:spPr>
      </p:pic>
    </p:spTree>
    <p:extLst>
      <p:ext uri="{BB962C8B-B14F-4D97-AF65-F5344CB8AC3E}">
        <p14:creationId xmlns:p14="http://schemas.microsoft.com/office/powerpoint/2010/main" val="13635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 </a:t>
            </a:r>
            <a:r>
              <a:rPr lang="sv-SE" dirty="0" err="1" smtClean="0"/>
              <a:t>escalera</a:t>
            </a:r>
            <a:r>
              <a:rPr lang="sv-SE" dirty="0" smtClean="0"/>
              <a:t> trappan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2826544"/>
            <a:ext cx="1724025" cy="2647950"/>
          </a:xfrm>
        </p:spPr>
      </p:pic>
    </p:spTree>
    <p:extLst>
      <p:ext uri="{BB962C8B-B14F-4D97-AF65-F5344CB8AC3E}">
        <p14:creationId xmlns:p14="http://schemas.microsoft.com/office/powerpoint/2010/main" val="31953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603</TotalTime>
  <Words>70</Words>
  <Application>Microsoft Office PowerPoint</Application>
  <PresentationFormat>Bredbild</PresentationFormat>
  <Paragraphs>12</Paragraphs>
  <Slides>11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Jon</vt:lpstr>
      <vt:lpstr>Las partes de la casa</vt:lpstr>
      <vt:lpstr>Esta es mi casa</vt:lpstr>
      <vt:lpstr>Esta es la casa de los Simpson</vt:lpstr>
      <vt:lpstr>Esta es la cocina de los Simpson</vt:lpstr>
      <vt:lpstr>El cuarto de estar/la sala/el salón</vt:lpstr>
      <vt:lpstr>El dormitorio de Homero Homeros sovrum </vt:lpstr>
      <vt:lpstr>El comedor</vt:lpstr>
      <vt:lpstr>El dormitorio/la habitación sovrummet</vt:lpstr>
      <vt:lpstr>La escalera trappan</vt:lpstr>
      <vt:lpstr>El dormitorio de Barth</vt:lpstr>
      <vt:lpstr>¿Dónde está Barth? Está en su dormitorio./Está en su habitación.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partes de la casa</dc:title>
  <dc:creator>Microsoft-konto</dc:creator>
  <cp:lastModifiedBy>Microsoft-konto</cp:lastModifiedBy>
  <cp:revision>15</cp:revision>
  <dcterms:created xsi:type="dcterms:W3CDTF">2014-04-26T16:45:48Z</dcterms:created>
  <dcterms:modified xsi:type="dcterms:W3CDTF">2014-05-04T17:57:03Z</dcterms:modified>
</cp:coreProperties>
</file>